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62" y="250"/>
      </p:cViewPr>
      <p:guideLst>
        <p:guide orient="horz" pos="39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3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05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02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8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3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5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80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4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48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39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5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2111A-D655-40EF-AD40-8523C6170741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853BA-A0D5-4971-87EA-DDFBB7C81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26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88BE214-CD3D-401E-9559-671CFEAA84E5}"/>
              </a:ext>
            </a:extLst>
          </p:cNvPr>
          <p:cNvSpPr/>
          <p:nvPr/>
        </p:nvSpPr>
        <p:spPr>
          <a:xfrm>
            <a:off x="261258" y="2031999"/>
            <a:ext cx="1277256" cy="145868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観察</a:t>
            </a:r>
            <a:endParaRPr kumimoji="1" lang="en-US" altLang="ja-JP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65F29A7-191E-4F3B-9240-A11C2E7D66BA}"/>
              </a:ext>
            </a:extLst>
          </p:cNvPr>
          <p:cNvSpPr/>
          <p:nvPr/>
        </p:nvSpPr>
        <p:spPr>
          <a:xfrm>
            <a:off x="1937656" y="2031996"/>
            <a:ext cx="3265715" cy="3577771"/>
          </a:xfrm>
          <a:prstGeom prst="roundRect">
            <a:avLst>
              <a:gd name="adj" fmla="val 711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D1DA01E-0214-499D-B87A-0E0C070EE820}"/>
              </a:ext>
            </a:extLst>
          </p:cNvPr>
          <p:cNvSpPr/>
          <p:nvPr/>
        </p:nvSpPr>
        <p:spPr>
          <a:xfrm>
            <a:off x="5580743" y="2031998"/>
            <a:ext cx="1487714" cy="145868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判断</a:t>
            </a:r>
            <a:br>
              <a:rPr kumimoji="1" lang="en-US" altLang="ja-JP" dirty="0"/>
            </a:br>
            <a:r>
              <a:rPr kumimoji="1" lang="en-US" altLang="ja-JP" dirty="0"/>
              <a:t>(</a:t>
            </a:r>
            <a:r>
              <a:rPr kumimoji="1" lang="ja-JP" altLang="en-US" dirty="0"/>
              <a:t>仮説設定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4EAFFE8F-7E27-4766-95BC-193F4E98FC55}"/>
              </a:ext>
            </a:extLst>
          </p:cNvPr>
          <p:cNvSpPr/>
          <p:nvPr/>
        </p:nvSpPr>
        <p:spPr>
          <a:xfrm>
            <a:off x="7456714" y="2031996"/>
            <a:ext cx="1357085" cy="145868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行動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(</a:t>
            </a:r>
            <a:r>
              <a:rPr kumimoji="1" lang="ja-JP" altLang="en-US" dirty="0"/>
              <a:t>テスト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A485D35-C55A-42E5-BF70-29ADED59D965}"/>
              </a:ext>
            </a:extLst>
          </p:cNvPr>
          <p:cNvSpPr/>
          <p:nvPr/>
        </p:nvSpPr>
        <p:spPr>
          <a:xfrm>
            <a:off x="2119102" y="2206176"/>
            <a:ext cx="1342572" cy="1393372"/>
          </a:xfrm>
          <a:prstGeom prst="roundRect">
            <a:avLst>
              <a:gd name="adj" fmla="val 1126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遺伝的資質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511C29BC-D9E4-4DC6-983A-C47D68301D4E}"/>
              </a:ext>
            </a:extLst>
          </p:cNvPr>
          <p:cNvSpPr/>
          <p:nvPr/>
        </p:nvSpPr>
        <p:spPr>
          <a:xfrm>
            <a:off x="3741058" y="2206176"/>
            <a:ext cx="1342572" cy="1393372"/>
          </a:xfrm>
          <a:prstGeom prst="roundRect">
            <a:avLst>
              <a:gd name="adj" fmla="val 1126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文化的伝統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1ED782FA-EFCA-4F53-BF8B-202234244AEA}"/>
              </a:ext>
            </a:extLst>
          </p:cNvPr>
          <p:cNvSpPr/>
          <p:nvPr/>
        </p:nvSpPr>
        <p:spPr>
          <a:xfrm>
            <a:off x="2086435" y="4089398"/>
            <a:ext cx="1342572" cy="1393372"/>
          </a:xfrm>
          <a:prstGeom prst="roundRect">
            <a:avLst>
              <a:gd name="adj" fmla="val 1126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新しい情報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4B31A53-C46B-43EC-8F5A-91BB31C96BD5}"/>
              </a:ext>
            </a:extLst>
          </p:cNvPr>
          <p:cNvSpPr/>
          <p:nvPr/>
        </p:nvSpPr>
        <p:spPr>
          <a:xfrm>
            <a:off x="3741058" y="4089398"/>
            <a:ext cx="1342572" cy="1393372"/>
          </a:xfrm>
          <a:prstGeom prst="roundRect">
            <a:avLst>
              <a:gd name="adj" fmla="val 1126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経験則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A01A422-CAEE-4BAB-A485-0AA52FCD98ED}"/>
              </a:ext>
            </a:extLst>
          </p:cNvPr>
          <p:cNvCxnSpPr>
            <a:stCxn id="2" idx="3"/>
          </p:cNvCxnSpPr>
          <p:nvPr/>
        </p:nvCxnSpPr>
        <p:spPr>
          <a:xfrm flipV="1">
            <a:off x="1538514" y="2761338"/>
            <a:ext cx="388257" cy="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78AA510-CC08-4829-AE6D-BA64B0F695F2}"/>
              </a:ext>
            </a:extLst>
          </p:cNvPr>
          <p:cNvCxnSpPr/>
          <p:nvPr/>
        </p:nvCxnSpPr>
        <p:spPr>
          <a:xfrm flipV="1">
            <a:off x="5216978" y="2761338"/>
            <a:ext cx="388257" cy="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29485B17-572A-4337-A024-8BC7F7CDAF32}"/>
              </a:ext>
            </a:extLst>
          </p:cNvPr>
          <p:cNvCxnSpPr/>
          <p:nvPr/>
        </p:nvCxnSpPr>
        <p:spPr>
          <a:xfrm flipV="1">
            <a:off x="7072993" y="2761338"/>
            <a:ext cx="388257" cy="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A915631-09D8-4960-A9B4-D666338F90E1}"/>
              </a:ext>
            </a:extLst>
          </p:cNvPr>
          <p:cNvCxnSpPr>
            <a:cxnSpLocks/>
            <a:endCxn id="2" idx="2"/>
          </p:cNvCxnSpPr>
          <p:nvPr/>
        </p:nvCxnSpPr>
        <p:spPr>
          <a:xfrm flipV="1">
            <a:off x="899886" y="3490684"/>
            <a:ext cx="0" cy="30697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D32F15D-079F-474F-B179-AFE55AFFA148}"/>
              </a:ext>
            </a:extLst>
          </p:cNvPr>
          <p:cNvCxnSpPr>
            <a:cxnSpLocks/>
          </p:cNvCxnSpPr>
          <p:nvPr/>
        </p:nvCxnSpPr>
        <p:spPr>
          <a:xfrm>
            <a:off x="878115" y="6538686"/>
            <a:ext cx="730159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DCF5211-8862-49BF-B9B2-D960E2C2458D}"/>
              </a:ext>
            </a:extLst>
          </p:cNvPr>
          <p:cNvCxnSpPr>
            <a:cxnSpLocks/>
          </p:cNvCxnSpPr>
          <p:nvPr/>
        </p:nvCxnSpPr>
        <p:spPr>
          <a:xfrm>
            <a:off x="6357262" y="3512452"/>
            <a:ext cx="0" cy="304800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F3E4021B-8FF9-4AF4-8408-0D5FF3C4EFBC}"/>
              </a:ext>
            </a:extLst>
          </p:cNvPr>
          <p:cNvCxnSpPr>
            <a:cxnSpLocks/>
          </p:cNvCxnSpPr>
          <p:nvPr/>
        </p:nvCxnSpPr>
        <p:spPr>
          <a:xfrm flipV="1">
            <a:off x="8179706" y="3512452"/>
            <a:ext cx="0" cy="302623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A78EC8F-6249-4BAF-965E-71FFEBF2DAF0}"/>
              </a:ext>
            </a:extLst>
          </p:cNvPr>
          <p:cNvSpPr/>
          <p:nvPr/>
        </p:nvSpPr>
        <p:spPr>
          <a:xfrm>
            <a:off x="261258" y="1182914"/>
            <a:ext cx="1277256" cy="406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/>
              <a:t>Obserb</a:t>
            </a:r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D9EEA3A-5A9E-44D2-99F6-4918D929C286}"/>
              </a:ext>
            </a:extLst>
          </p:cNvPr>
          <p:cNvSpPr/>
          <p:nvPr/>
        </p:nvSpPr>
        <p:spPr>
          <a:xfrm>
            <a:off x="2872015" y="1175658"/>
            <a:ext cx="1277256" cy="406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Orient</a:t>
            </a:r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663BA7C-83E3-497D-A5DD-7BB3E679BE01}"/>
              </a:ext>
            </a:extLst>
          </p:cNvPr>
          <p:cNvSpPr/>
          <p:nvPr/>
        </p:nvSpPr>
        <p:spPr>
          <a:xfrm>
            <a:off x="5685972" y="1211944"/>
            <a:ext cx="1277256" cy="406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Decide</a:t>
            </a:r>
            <a:endParaRPr kumimoji="1" lang="ja-JP" altLang="en-US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F40C11E-00B9-4CA2-924D-243067D38AF9}"/>
              </a:ext>
            </a:extLst>
          </p:cNvPr>
          <p:cNvSpPr/>
          <p:nvPr/>
        </p:nvSpPr>
        <p:spPr>
          <a:xfrm>
            <a:off x="7456714" y="1204677"/>
            <a:ext cx="1277256" cy="406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Act</a:t>
            </a:r>
            <a:endParaRPr kumimoji="1" lang="ja-JP" altLang="en-US" dirty="0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A62E9B1E-CF00-464E-BCF9-84E52C3B0507}"/>
              </a:ext>
            </a:extLst>
          </p:cNvPr>
          <p:cNvSpPr/>
          <p:nvPr/>
        </p:nvSpPr>
        <p:spPr>
          <a:xfrm>
            <a:off x="2888384" y="3113325"/>
            <a:ext cx="1426013" cy="149496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分析と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統合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4499E9A-887E-42A6-A3F2-65BDD2BB333F}"/>
              </a:ext>
            </a:extLst>
          </p:cNvPr>
          <p:cNvSpPr txBox="1"/>
          <p:nvPr/>
        </p:nvSpPr>
        <p:spPr>
          <a:xfrm>
            <a:off x="1162049" y="161617"/>
            <a:ext cx="7039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/>
              <a:t>OODA</a:t>
            </a:r>
            <a:r>
              <a:rPr kumimoji="1" lang="ja-JP" altLang="en-US" sz="5400" dirty="0"/>
              <a:t> </a:t>
            </a:r>
            <a:r>
              <a:rPr kumimoji="1" lang="en-US" altLang="ja-JP" sz="5400" dirty="0"/>
              <a:t>LOOP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352171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2018-03-12T13:53:47Z</dcterms:created>
  <dcterms:modified xsi:type="dcterms:W3CDTF">2018-03-12T13:54:08Z</dcterms:modified>
</cp:coreProperties>
</file>